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it-IT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22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  <a:prstGeom prst="rect">
            <a:avLst/>
          </a:prstGeom>
        </p:spPr>
        <p:txBody>
          <a:bodyPr anchor="b"/>
          <a:lstStyle>
            <a:lvl1pPr algn="ctr">
              <a:defRPr sz="18898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C9688F3E-2AD6-4310-84FB-88460DE91B84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0F0ABF92-F5DF-415A-B902-588334A29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82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C9688F3E-2AD6-4310-84FB-88460DE91B84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0F0ABF92-F5DF-415A-B902-588334A29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420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C9688F3E-2AD6-4310-84FB-88460DE91B84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0F0ABF92-F5DF-415A-B902-588334A29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01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C9688F3E-2AD6-4310-84FB-88460DE91B84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0F0ABF92-F5DF-415A-B902-588334A29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618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  <a:prstGeom prst="rect">
            <a:avLst/>
          </a:prstGeom>
        </p:spPr>
        <p:txBody>
          <a:bodyPr anchor="b"/>
          <a:lstStyle>
            <a:lvl1pPr>
              <a:defRPr sz="18898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C9688F3E-2AD6-4310-84FB-88460DE91B84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0F0ABF92-F5DF-415A-B902-588334A29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34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C9688F3E-2AD6-4310-84FB-88460DE91B84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0F0ABF92-F5DF-415A-B902-588334A29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70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C9688F3E-2AD6-4310-84FB-88460DE91B84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0F0ABF92-F5DF-415A-B902-588334A29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48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C9688F3E-2AD6-4310-84FB-88460DE91B84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0F0ABF92-F5DF-415A-B902-588334A29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80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C9688F3E-2AD6-4310-84FB-88460DE91B84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0F0ABF92-F5DF-415A-B902-588334A29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234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  <a:prstGeom prst="rect">
            <a:avLst/>
          </a:prstGeom>
        </p:spPr>
        <p:txBody>
          <a:bodyPr anchor="b"/>
          <a:lstStyle>
            <a:lvl1pPr>
              <a:defRPr sz="1007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  <a:prstGeom prst="rect">
            <a:avLst/>
          </a:prstGeo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C9688F3E-2AD6-4310-84FB-88460DE91B84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0F0ABF92-F5DF-415A-B902-588334A29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8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  <a:prstGeom prst="rect">
            <a:avLst/>
          </a:prstGeom>
        </p:spPr>
        <p:txBody>
          <a:bodyPr anchor="b"/>
          <a:lstStyle>
            <a:lvl1pPr>
              <a:defRPr sz="1007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C9688F3E-2AD6-4310-84FB-88460DE91B84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/>
          <a:lstStyle/>
          <a:p>
            <a:fld id="{0F0ABF92-F5DF-415A-B902-588334A29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56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12"/>
          <a:stretch/>
        </p:blipFill>
        <p:spPr>
          <a:xfrm>
            <a:off x="19467208" y="180000"/>
            <a:ext cx="9108753" cy="4500563"/>
          </a:xfrm>
          <a:prstGeom prst="rect">
            <a:avLst/>
          </a:prstGeom>
        </p:spPr>
      </p:pic>
      <p:sp>
        <p:nvSpPr>
          <p:cNvPr id="8" name="Rectangle 10153"/>
          <p:cNvSpPr>
            <a:spLocks noChangeArrowheads="1"/>
          </p:cNvSpPr>
          <p:nvPr userDrawn="1"/>
        </p:nvSpPr>
        <p:spPr bwMode="auto">
          <a:xfrm>
            <a:off x="263226" y="4797750"/>
            <a:ext cx="28243194" cy="3835874"/>
          </a:xfrm>
          <a:prstGeom prst="rect">
            <a:avLst/>
          </a:prstGeom>
          <a:noFill/>
          <a:ln w="203200" cmpd="thinThick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5699292" y="40489142"/>
            <a:ext cx="2006629" cy="1980000"/>
          </a:xfrm>
          <a:prstGeom prst="rect">
            <a:avLst/>
          </a:prstGeom>
        </p:spPr>
      </p:pic>
      <p:pic>
        <p:nvPicPr>
          <p:cNvPr id="15" name="Picture 7"/>
          <p:cNvPicPr>
            <a:picLocks noChangeAspect="1" noChangeArrowheads="1"/>
          </p:cNvPicPr>
          <p:nvPr userDrawn="1"/>
        </p:nvPicPr>
        <p:blipFill rotWithShape="1">
          <a:blip r:embed="rId15" cstate="print"/>
          <a:srcRect l="8226" t="10460" r="5879" b="10175"/>
          <a:stretch/>
        </p:blipFill>
        <p:spPr bwMode="auto">
          <a:xfrm>
            <a:off x="1356765" y="40670657"/>
            <a:ext cx="2781124" cy="19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ctangle 10153"/>
          <p:cNvSpPr>
            <a:spLocks noChangeArrowheads="1"/>
          </p:cNvSpPr>
          <p:nvPr userDrawn="1"/>
        </p:nvSpPr>
        <p:spPr bwMode="auto">
          <a:xfrm>
            <a:off x="360000" y="40117487"/>
            <a:ext cx="28091776" cy="2723310"/>
          </a:xfrm>
          <a:prstGeom prst="rect">
            <a:avLst/>
          </a:prstGeom>
          <a:noFill/>
          <a:ln w="203200" cmpd="thinThick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451858" y="40342884"/>
            <a:ext cx="27087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Supported</a:t>
            </a:r>
            <a:r>
              <a:rPr 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by:</a:t>
            </a:r>
            <a:endParaRPr lang="it-IT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06" r="3571" b="4031"/>
          <a:stretch/>
        </p:blipFill>
        <p:spPr>
          <a:xfrm>
            <a:off x="357882" y="161363"/>
            <a:ext cx="18790728" cy="4410635"/>
          </a:xfrm>
          <a:prstGeom prst="rect">
            <a:avLst/>
          </a:prstGeom>
        </p:spPr>
      </p:pic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654" y="40670657"/>
            <a:ext cx="7152894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33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ttangolo 34"/>
          <p:cNvSpPr/>
          <p:nvPr/>
        </p:nvSpPr>
        <p:spPr>
          <a:xfrm>
            <a:off x="225126" y="5061317"/>
            <a:ext cx="2864484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5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TITLE </a:t>
            </a:r>
            <a:r>
              <a:rPr lang="it-IT" sz="5400" b="1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TITLE</a:t>
            </a:r>
            <a:r>
              <a:rPr lang="it-IT" sz="5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5400" b="1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TITLE</a:t>
            </a:r>
            <a:r>
              <a:rPr lang="it-IT" sz="5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defRPr/>
            </a:pPr>
            <a:endParaRPr lang="it-IT" sz="1400" b="1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Surname1 FIRST LETTER NAME1</a:t>
            </a:r>
            <a:r>
              <a:rPr lang="it-IT" sz="36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.*, 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Surname2 </a:t>
            </a:r>
            <a:r>
              <a:rPr lang="it-IT" sz="36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LETTER 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NAME2.*, Surname3 </a:t>
            </a:r>
            <a:r>
              <a:rPr lang="it-IT" sz="36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LETTER 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NAME3**. </a:t>
            </a:r>
          </a:p>
          <a:p>
            <a:pPr algn="ctr">
              <a:defRPr/>
            </a:pPr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it-IT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Affiliation</a:t>
            </a:r>
            <a:endParaRPr lang="it-IT" sz="28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</a:t>
            </a:r>
            <a:r>
              <a:rPr lang="it-IT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Affiliation</a:t>
            </a:r>
            <a:endParaRPr lang="it-IT" sz="36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endParaRPr lang="it-IT" sz="1600" b="1" dirty="0" smtClean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Mail address1</a:t>
            </a:r>
            <a:r>
              <a:rPr lang="it-IT" sz="24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Mail </a:t>
            </a:r>
            <a:r>
              <a:rPr lang="it-IT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address2, Mail address3</a:t>
            </a:r>
            <a:endParaRPr lang="it-IT" sz="24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399438" y="16941330"/>
            <a:ext cx="1684808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it-IT" sz="30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MAJOR </a:t>
            </a:r>
            <a:r>
              <a:rPr lang="en-US" altLang="it-IT" sz="3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HEADINGS </a:t>
            </a:r>
            <a:r>
              <a:rPr lang="en-US" altLang="it-IT" sz="30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to be </a:t>
            </a:r>
            <a:r>
              <a:rPr lang="en-US" altLang="it-IT" sz="3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typed bold in </a:t>
            </a:r>
            <a:r>
              <a:rPr lang="en-US" altLang="it-IT" sz="30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30pt Tahoma and capital letter</a:t>
            </a:r>
            <a:endParaRPr lang="en-US" altLang="it-IT" sz="30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99438" y="17731942"/>
            <a:ext cx="143338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it-IT" sz="2400" dirty="0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Text </a:t>
            </a:r>
            <a:r>
              <a:rPr lang="en-US" altLang="it-IT" sz="2400" dirty="0" err="1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r>
              <a:rPr lang="en-US" altLang="it-IT" sz="2400" dirty="0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 – Text has to be typed at least in 24pt Arial  </a:t>
            </a:r>
            <a:endParaRPr lang="en-US" altLang="it-IT" sz="2400" dirty="0">
              <a:solidFill>
                <a:srgbClr val="0070C0"/>
              </a:solidFill>
              <a:latin typeface="Arial 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99438" y="18656614"/>
            <a:ext cx="1433388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it-IT" sz="2000" b="1" dirty="0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Figure 1 </a:t>
            </a:r>
            <a:r>
              <a:rPr lang="en-US" altLang="it-IT" sz="2000" dirty="0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altLang="it-IT" sz="2000" dirty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Text of </a:t>
            </a:r>
            <a:r>
              <a:rPr lang="en-US" altLang="it-IT" sz="2000" dirty="0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Figure legends is </a:t>
            </a:r>
            <a:r>
              <a:rPr lang="en-US" altLang="it-IT" sz="2000" dirty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20pt Arial; </a:t>
            </a:r>
            <a:r>
              <a:rPr lang="en-US" altLang="it-IT" sz="2000" dirty="0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n-US" altLang="it-IT" sz="2000" b="1" dirty="0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Figure </a:t>
            </a:r>
            <a:r>
              <a:rPr lang="en-US" altLang="it-IT" sz="2000" b="1" dirty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altLang="it-IT" sz="2000" dirty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” should be in </a:t>
            </a:r>
            <a:r>
              <a:rPr lang="en-US" altLang="it-IT" sz="2000" dirty="0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bold</a:t>
            </a:r>
          </a:p>
          <a:p>
            <a:endParaRPr lang="en-US" altLang="it-IT" sz="2000" dirty="0">
              <a:solidFill>
                <a:srgbClr val="0070C0"/>
              </a:solidFill>
              <a:latin typeface="Arial 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altLang="it-IT" sz="2000" dirty="0">
              <a:solidFill>
                <a:srgbClr val="0070C0"/>
              </a:solidFill>
              <a:latin typeface="Arial 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it-IT" sz="2000" b="1" dirty="0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Table 1 </a:t>
            </a:r>
            <a:r>
              <a:rPr lang="en-US" altLang="it-IT" sz="2000" dirty="0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-   Text of Table titles is 20pt Arial; “</a:t>
            </a:r>
            <a:r>
              <a:rPr lang="en-US" altLang="it-IT" sz="2000" b="1" dirty="0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Table 1</a:t>
            </a:r>
            <a:r>
              <a:rPr lang="en-US" altLang="it-IT" sz="2000" dirty="0" smtClean="0">
                <a:solidFill>
                  <a:srgbClr val="0070C0"/>
                </a:solidFill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” should be in bold</a:t>
            </a:r>
            <a:endParaRPr lang="en-US" altLang="it-IT" sz="2000" dirty="0">
              <a:solidFill>
                <a:srgbClr val="0070C0"/>
              </a:solidFill>
              <a:latin typeface="Arial 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19252" y="9089960"/>
            <a:ext cx="168480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it-IT" sz="40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GUIDELINES FOR POSTER PREPARTION</a:t>
            </a:r>
            <a:endParaRPr lang="en-US" altLang="it-IT" sz="40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14814" y="9947894"/>
            <a:ext cx="270127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dimensions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posters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should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exceed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32"W 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× 48"H (90 cm × 120 cm), with minimum 1"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margins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the top and bottom.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suggested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organize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poster in an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orderly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fashion for a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logical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flow from top to bottom and </a:t>
            </a:r>
            <a:r>
              <a:rPr lang="it-IT" sz="3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left</a:t>
            </a:r>
            <a:r>
              <a:rPr lang="it-IT" sz="3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right</a:t>
            </a:r>
            <a:r>
              <a:rPr lang="it-IT" sz="3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it-IT" sz="3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Divide the poster in </a:t>
            </a:r>
            <a:r>
              <a:rPr lang="it-IT" sz="3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sections</a:t>
            </a:r>
            <a:r>
              <a:rPr lang="it-IT" sz="3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3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</a:t>
            </a:r>
            <a:r>
              <a:rPr lang="it-IT" sz="3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adopt</a:t>
            </a:r>
            <a:r>
              <a:rPr lang="it-IT" sz="3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</a:t>
            </a:r>
            <a:r>
              <a:rPr lang="it-IT" sz="3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following</a:t>
            </a:r>
            <a:r>
              <a:rPr lang="it-IT" sz="3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suggested</a:t>
            </a:r>
            <a:r>
              <a:rPr lang="it-IT" sz="3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font </a:t>
            </a:r>
            <a:r>
              <a:rPr lang="it-IT" sz="3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size</a:t>
            </a:r>
            <a:r>
              <a:rPr lang="it-IT" sz="3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32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514814" y="12351479"/>
            <a:ext cx="258258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5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TITLE </a:t>
            </a:r>
            <a:r>
              <a:rPr lang="it-IT" sz="5400" b="1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</a:t>
            </a:r>
            <a:r>
              <a:rPr lang="it-IT" sz="5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be </a:t>
            </a:r>
            <a:r>
              <a:rPr lang="it-IT" sz="5400" b="1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typed</a:t>
            </a:r>
            <a:r>
              <a:rPr lang="it-IT" sz="5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it-IT" sz="5400" b="1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bold</a:t>
            </a:r>
            <a:r>
              <a:rPr lang="it-IT" sz="5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54pt </a:t>
            </a:r>
            <a:r>
              <a:rPr lang="it-IT" sz="5400" b="1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</a:t>
            </a:r>
            <a:r>
              <a:rPr lang="it-IT" sz="5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capital </a:t>
            </a:r>
            <a:r>
              <a:rPr lang="it-IT" sz="5400" b="1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letter</a:t>
            </a:r>
            <a:r>
              <a:rPr lang="it-IT" sz="5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it-IT" sz="5400" dirty="0"/>
          </a:p>
        </p:txBody>
      </p:sp>
      <p:sp>
        <p:nvSpPr>
          <p:cNvPr id="16" name="Rettangolo 15"/>
          <p:cNvSpPr/>
          <p:nvPr/>
        </p:nvSpPr>
        <p:spPr>
          <a:xfrm>
            <a:off x="439973" y="13705957"/>
            <a:ext cx="270875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Author </a:t>
            </a:r>
            <a:r>
              <a:rPr lang="it-IT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name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be </a:t>
            </a:r>
            <a:r>
              <a:rPr lang="it-IT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typed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it-IT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bold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36pt </a:t>
            </a:r>
            <a:r>
              <a:rPr lang="it-IT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* to </a:t>
            </a:r>
            <a:r>
              <a:rPr lang="it-IT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distinguish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</a:t>
            </a:r>
            <a:r>
              <a:rPr lang="it-IT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affiliation</a:t>
            </a:r>
            <a:endParaRPr lang="it-IT" sz="3600" b="1" dirty="0" smtClean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(e.g., Newton I.*, Stuart E.**)  </a:t>
            </a:r>
            <a:endParaRPr lang="it-IT" sz="3600" dirty="0"/>
          </a:p>
        </p:txBody>
      </p:sp>
      <p:sp>
        <p:nvSpPr>
          <p:cNvPr id="26" name="Rettangolo 25"/>
          <p:cNvSpPr/>
          <p:nvPr/>
        </p:nvSpPr>
        <p:spPr>
          <a:xfrm>
            <a:off x="419252" y="15337434"/>
            <a:ext cx="270875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 </a:t>
            </a:r>
            <a:r>
              <a:rPr lang="it-IT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affiliation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be </a:t>
            </a:r>
            <a:r>
              <a:rPr lang="it-IT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typed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it-IT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bold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28pt </a:t>
            </a:r>
            <a:r>
              <a:rPr lang="it-IT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it-IT" sz="28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399438" y="16139382"/>
            <a:ext cx="27087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Authors</a:t>
            </a:r>
            <a:r>
              <a:rPr lang="it-IT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</a:t>
            </a:r>
            <a:r>
              <a:rPr lang="it-IT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</a:t>
            </a:r>
            <a:r>
              <a:rPr lang="it-IT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be </a:t>
            </a:r>
            <a:r>
              <a:rPr lang="it-IT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typed</a:t>
            </a:r>
            <a:r>
              <a:rPr lang="it-IT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it-IT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bold</a:t>
            </a:r>
            <a:r>
              <a:rPr lang="it-IT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24pt </a:t>
            </a:r>
            <a:r>
              <a:rPr lang="it-IT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</a:t>
            </a:r>
            <a:endParaRPr lang="it-IT" sz="24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31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229</Words>
  <Application>Microsoft Office PowerPoint</Application>
  <PresentationFormat>Personalizzato</PresentationFormat>
  <Paragraphs>22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Arial </vt:lpstr>
      <vt:lpstr>Calibri</vt:lpstr>
      <vt:lpstr>Calibri Light</vt:lpstr>
      <vt:lpstr>Tahoma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FICwtmod2017</dc:creator>
  <cp:lastModifiedBy>Utente</cp:lastModifiedBy>
  <cp:revision>18</cp:revision>
  <dcterms:created xsi:type="dcterms:W3CDTF">2016-07-27T16:15:01Z</dcterms:created>
  <dcterms:modified xsi:type="dcterms:W3CDTF">2017-01-25T12:13:46Z</dcterms:modified>
</cp:coreProperties>
</file>